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7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53592" y="460515"/>
            <a:ext cx="6480175" cy="6480175"/>
          </a:xfrm>
          <a:custGeom>
            <a:avLst/>
            <a:gdLst/>
            <a:ahLst/>
            <a:cxnLst/>
            <a:rect l="l" t="t" r="r" b="b"/>
            <a:pathLst>
              <a:path w="6480175" h="6480175">
                <a:moveTo>
                  <a:pt x="6479997" y="6479997"/>
                </a:moveTo>
                <a:lnTo>
                  <a:pt x="0" y="6479997"/>
                </a:lnTo>
                <a:lnTo>
                  <a:pt x="0" y="0"/>
                </a:lnTo>
                <a:lnTo>
                  <a:pt x="6479997" y="0"/>
                </a:lnTo>
                <a:lnTo>
                  <a:pt x="6479997" y="6479997"/>
                </a:lnTo>
                <a:close/>
              </a:path>
            </a:pathLst>
          </a:custGeom>
          <a:solidFill>
            <a:srgbClr val="CCE2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50366" y="370901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50366" y="33029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50366" y="289689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650366" y="2490826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650366" y="2084768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650366" y="167872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650366" y="127265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650366" y="8665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50366" y="4605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056411" y="370901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056411" y="33029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056411" y="289689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056411" y="2490826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056411" y="2084768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056411" y="167872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056411" y="127265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056411" y="8665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056411" y="4605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1462468" y="370901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61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614" y="0"/>
                </a:lnTo>
                <a:lnTo>
                  <a:pt x="39861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1462468" y="33029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61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614" y="0"/>
                </a:lnTo>
                <a:lnTo>
                  <a:pt x="39861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462468" y="289689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614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614" y="0"/>
                </a:lnTo>
                <a:lnTo>
                  <a:pt x="398614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462468" y="2490826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614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614" y="0"/>
                </a:lnTo>
                <a:lnTo>
                  <a:pt x="398614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462468" y="2084768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61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614" y="0"/>
                </a:lnTo>
                <a:lnTo>
                  <a:pt x="39861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1462468" y="167872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61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614" y="0"/>
                </a:lnTo>
                <a:lnTo>
                  <a:pt x="39861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1462468" y="127265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61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614" y="0"/>
                </a:lnTo>
                <a:lnTo>
                  <a:pt x="39861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462468" y="8665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61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614" y="0"/>
                </a:lnTo>
                <a:lnTo>
                  <a:pt x="39861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1462468" y="4605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61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614" y="0"/>
                </a:lnTo>
                <a:lnTo>
                  <a:pt x="39861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868551" y="370901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6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64" y="0"/>
                </a:lnTo>
                <a:lnTo>
                  <a:pt x="39856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868551" y="33029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6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64" y="0"/>
                </a:lnTo>
                <a:lnTo>
                  <a:pt x="39856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1868551" y="289689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64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564" y="0"/>
                </a:lnTo>
                <a:lnTo>
                  <a:pt x="398564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868551" y="2490826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64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564" y="0"/>
                </a:lnTo>
                <a:lnTo>
                  <a:pt x="398564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1868551" y="2084768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6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64" y="0"/>
                </a:lnTo>
                <a:lnTo>
                  <a:pt x="39856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868551" y="167872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6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64" y="0"/>
                </a:lnTo>
                <a:lnTo>
                  <a:pt x="39856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1868551" y="127265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6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64" y="0"/>
                </a:lnTo>
                <a:lnTo>
                  <a:pt x="39856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1868551" y="8665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6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64" y="0"/>
                </a:lnTo>
                <a:lnTo>
                  <a:pt x="39856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1868551" y="4605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6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64" y="0"/>
                </a:lnTo>
                <a:lnTo>
                  <a:pt x="39856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2274595" y="370901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2274595" y="33029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2274595" y="289689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2274595" y="2490826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2274595" y="2084768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2274595" y="167872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2274595" y="127265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2274595" y="8665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2274595" y="4605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2680512" y="370901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729" y="398729"/>
                </a:moveTo>
                <a:lnTo>
                  <a:pt x="18249" y="398729"/>
                </a:lnTo>
                <a:lnTo>
                  <a:pt x="0" y="398729"/>
                </a:lnTo>
                <a:lnTo>
                  <a:pt x="0" y="0"/>
                </a:lnTo>
                <a:lnTo>
                  <a:pt x="18249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2680512" y="33029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729" y="398729"/>
                </a:moveTo>
                <a:lnTo>
                  <a:pt x="18249" y="398729"/>
                </a:lnTo>
                <a:lnTo>
                  <a:pt x="0" y="398729"/>
                </a:lnTo>
                <a:lnTo>
                  <a:pt x="0" y="0"/>
                </a:lnTo>
                <a:lnTo>
                  <a:pt x="18249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2680512" y="289689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729" y="398741"/>
                </a:moveTo>
                <a:lnTo>
                  <a:pt x="18249" y="398741"/>
                </a:lnTo>
                <a:lnTo>
                  <a:pt x="0" y="398741"/>
                </a:lnTo>
                <a:lnTo>
                  <a:pt x="0" y="0"/>
                </a:lnTo>
                <a:lnTo>
                  <a:pt x="18249" y="0"/>
                </a:lnTo>
                <a:lnTo>
                  <a:pt x="398729" y="0"/>
                </a:lnTo>
                <a:lnTo>
                  <a:pt x="39872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2680512" y="2490826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729" y="398716"/>
                </a:moveTo>
                <a:lnTo>
                  <a:pt x="18249" y="398716"/>
                </a:lnTo>
                <a:lnTo>
                  <a:pt x="0" y="398716"/>
                </a:lnTo>
                <a:lnTo>
                  <a:pt x="0" y="0"/>
                </a:lnTo>
                <a:lnTo>
                  <a:pt x="18249" y="0"/>
                </a:lnTo>
                <a:lnTo>
                  <a:pt x="398729" y="0"/>
                </a:lnTo>
                <a:lnTo>
                  <a:pt x="39872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2680512" y="2084781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729" y="398729"/>
                </a:moveTo>
                <a:lnTo>
                  <a:pt x="18249" y="398729"/>
                </a:lnTo>
                <a:lnTo>
                  <a:pt x="0" y="398729"/>
                </a:lnTo>
                <a:lnTo>
                  <a:pt x="0" y="0"/>
                </a:lnTo>
                <a:lnTo>
                  <a:pt x="18249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2680512" y="167872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729" y="398729"/>
                </a:moveTo>
                <a:lnTo>
                  <a:pt x="18249" y="398729"/>
                </a:lnTo>
                <a:lnTo>
                  <a:pt x="0" y="398729"/>
                </a:lnTo>
                <a:lnTo>
                  <a:pt x="0" y="0"/>
                </a:lnTo>
                <a:lnTo>
                  <a:pt x="18249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2680512" y="127265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729" y="398729"/>
                </a:moveTo>
                <a:lnTo>
                  <a:pt x="18249" y="398729"/>
                </a:lnTo>
                <a:lnTo>
                  <a:pt x="0" y="398729"/>
                </a:lnTo>
                <a:lnTo>
                  <a:pt x="0" y="0"/>
                </a:lnTo>
                <a:lnTo>
                  <a:pt x="18249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2680512" y="8665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729" y="398729"/>
                </a:moveTo>
                <a:lnTo>
                  <a:pt x="18249" y="398729"/>
                </a:lnTo>
                <a:lnTo>
                  <a:pt x="0" y="398729"/>
                </a:lnTo>
                <a:lnTo>
                  <a:pt x="0" y="0"/>
                </a:lnTo>
                <a:lnTo>
                  <a:pt x="18249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2680512" y="4605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80">
                <a:moveTo>
                  <a:pt x="398729" y="398729"/>
                </a:moveTo>
                <a:lnTo>
                  <a:pt x="18249" y="398729"/>
                </a:lnTo>
                <a:lnTo>
                  <a:pt x="0" y="398729"/>
                </a:lnTo>
                <a:lnTo>
                  <a:pt x="0" y="0"/>
                </a:lnTo>
                <a:lnTo>
                  <a:pt x="18249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3086569" y="370901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3086569" y="33029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3086569" y="289689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3086569" y="2490826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3086569" y="2084768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3086569" y="167872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3086569" y="127265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3086569" y="8665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3086569" y="4605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3492627" y="370901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3492627" y="33029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3492627" y="289689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3492627" y="2490826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3492627" y="2084768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3492627" y="167872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3492627" y="127265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3492627" y="8665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3492627" y="4605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3898696" y="370901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3898696" y="33029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3898696" y="289689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3898696" y="2490826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3898696" y="2084768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3898696" y="167872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3898696" y="127265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3898696" y="8665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3898696" y="4605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4304753" y="370901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4304753" y="33029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4304753" y="289689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4304753" y="2490826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4304753" y="2084768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4304753" y="167872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4304753" y="127265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4304753" y="8665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4304753" y="4605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4703483" y="370901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18224" y="398729"/>
                </a:lnTo>
                <a:lnTo>
                  <a:pt x="0" y="398729"/>
                </a:lnTo>
                <a:lnTo>
                  <a:pt x="0" y="0"/>
                </a:lnTo>
                <a:lnTo>
                  <a:pt x="18224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4703483" y="33029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18224" y="398729"/>
                </a:lnTo>
                <a:lnTo>
                  <a:pt x="0" y="398729"/>
                </a:lnTo>
                <a:lnTo>
                  <a:pt x="0" y="0"/>
                </a:lnTo>
                <a:lnTo>
                  <a:pt x="18224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4703483" y="289689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41"/>
                </a:moveTo>
                <a:lnTo>
                  <a:pt x="18224" y="398741"/>
                </a:lnTo>
                <a:lnTo>
                  <a:pt x="0" y="398741"/>
                </a:lnTo>
                <a:lnTo>
                  <a:pt x="0" y="0"/>
                </a:lnTo>
                <a:lnTo>
                  <a:pt x="18224" y="0"/>
                </a:lnTo>
                <a:lnTo>
                  <a:pt x="398729" y="0"/>
                </a:lnTo>
                <a:lnTo>
                  <a:pt x="39872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4703483" y="2490826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16"/>
                </a:moveTo>
                <a:lnTo>
                  <a:pt x="18224" y="398716"/>
                </a:lnTo>
                <a:lnTo>
                  <a:pt x="0" y="398716"/>
                </a:lnTo>
                <a:lnTo>
                  <a:pt x="0" y="0"/>
                </a:lnTo>
                <a:lnTo>
                  <a:pt x="18224" y="0"/>
                </a:lnTo>
                <a:lnTo>
                  <a:pt x="398729" y="0"/>
                </a:lnTo>
                <a:lnTo>
                  <a:pt x="39872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4703483" y="2084781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18224" y="398729"/>
                </a:lnTo>
                <a:lnTo>
                  <a:pt x="0" y="398729"/>
                </a:lnTo>
                <a:lnTo>
                  <a:pt x="0" y="0"/>
                </a:lnTo>
                <a:lnTo>
                  <a:pt x="18224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4703483" y="167872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18224" y="398729"/>
                </a:lnTo>
                <a:lnTo>
                  <a:pt x="0" y="398729"/>
                </a:lnTo>
                <a:lnTo>
                  <a:pt x="0" y="0"/>
                </a:lnTo>
                <a:lnTo>
                  <a:pt x="18224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4703483" y="127265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18224" y="398729"/>
                </a:lnTo>
                <a:lnTo>
                  <a:pt x="0" y="398729"/>
                </a:lnTo>
                <a:lnTo>
                  <a:pt x="0" y="0"/>
                </a:lnTo>
                <a:lnTo>
                  <a:pt x="18224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4703483" y="8665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18224" y="398729"/>
                </a:lnTo>
                <a:lnTo>
                  <a:pt x="0" y="398729"/>
                </a:lnTo>
                <a:lnTo>
                  <a:pt x="0" y="0"/>
                </a:lnTo>
                <a:lnTo>
                  <a:pt x="18224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4703483" y="4605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18224" y="398729"/>
                </a:lnTo>
                <a:lnTo>
                  <a:pt x="0" y="398729"/>
                </a:lnTo>
                <a:lnTo>
                  <a:pt x="0" y="0"/>
                </a:lnTo>
                <a:lnTo>
                  <a:pt x="18224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5109540" y="370901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5109540" y="33029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5109540" y="289689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5109540" y="2490826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5109540" y="2084768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5109540" y="167872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5109540" y="127265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k object 123"/>
          <p:cNvSpPr/>
          <p:nvPr/>
        </p:nvSpPr>
        <p:spPr>
          <a:xfrm>
            <a:off x="5109540" y="8665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k object 124"/>
          <p:cNvSpPr/>
          <p:nvPr/>
        </p:nvSpPr>
        <p:spPr>
          <a:xfrm>
            <a:off x="5109540" y="4605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k object 125"/>
          <p:cNvSpPr/>
          <p:nvPr/>
        </p:nvSpPr>
        <p:spPr>
          <a:xfrm>
            <a:off x="5515597" y="370901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k object 126"/>
          <p:cNvSpPr/>
          <p:nvPr/>
        </p:nvSpPr>
        <p:spPr>
          <a:xfrm>
            <a:off x="5515597" y="33029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k object 127"/>
          <p:cNvSpPr/>
          <p:nvPr/>
        </p:nvSpPr>
        <p:spPr>
          <a:xfrm>
            <a:off x="5515597" y="289689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k object 128"/>
          <p:cNvSpPr/>
          <p:nvPr/>
        </p:nvSpPr>
        <p:spPr>
          <a:xfrm>
            <a:off x="5515597" y="2490826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k object 129"/>
          <p:cNvSpPr/>
          <p:nvPr/>
        </p:nvSpPr>
        <p:spPr>
          <a:xfrm>
            <a:off x="5515597" y="2084768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k object 130"/>
          <p:cNvSpPr/>
          <p:nvPr/>
        </p:nvSpPr>
        <p:spPr>
          <a:xfrm>
            <a:off x="5515597" y="167872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k object 131"/>
          <p:cNvSpPr/>
          <p:nvPr/>
        </p:nvSpPr>
        <p:spPr>
          <a:xfrm>
            <a:off x="5515597" y="127265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k object 132"/>
          <p:cNvSpPr/>
          <p:nvPr/>
        </p:nvSpPr>
        <p:spPr>
          <a:xfrm>
            <a:off x="5515597" y="8665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k object 133"/>
          <p:cNvSpPr/>
          <p:nvPr/>
        </p:nvSpPr>
        <p:spPr>
          <a:xfrm>
            <a:off x="5515597" y="4605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k object 134"/>
          <p:cNvSpPr/>
          <p:nvPr/>
        </p:nvSpPr>
        <p:spPr>
          <a:xfrm>
            <a:off x="5921654" y="370901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k object 135"/>
          <p:cNvSpPr/>
          <p:nvPr/>
        </p:nvSpPr>
        <p:spPr>
          <a:xfrm>
            <a:off x="5921654" y="33029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k object 136"/>
          <p:cNvSpPr/>
          <p:nvPr/>
        </p:nvSpPr>
        <p:spPr>
          <a:xfrm>
            <a:off x="5921654" y="289689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k object 137"/>
          <p:cNvSpPr/>
          <p:nvPr/>
        </p:nvSpPr>
        <p:spPr>
          <a:xfrm>
            <a:off x="5921654" y="2490826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k object 138"/>
          <p:cNvSpPr/>
          <p:nvPr/>
        </p:nvSpPr>
        <p:spPr>
          <a:xfrm>
            <a:off x="5921654" y="2084768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k object 139"/>
          <p:cNvSpPr/>
          <p:nvPr/>
        </p:nvSpPr>
        <p:spPr>
          <a:xfrm>
            <a:off x="5921654" y="167872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k object 140"/>
          <p:cNvSpPr/>
          <p:nvPr/>
        </p:nvSpPr>
        <p:spPr>
          <a:xfrm>
            <a:off x="5921654" y="127265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k object 141"/>
          <p:cNvSpPr/>
          <p:nvPr/>
        </p:nvSpPr>
        <p:spPr>
          <a:xfrm>
            <a:off x="5921654" y="8665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k object 142"/>
          <p:cNvSpPr/>
          <p:nvPr/>
        </p:nvSpPr>
        <p:spPr>
          <a:xfrm>
            <a:off x="5921654" y="4605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k object 143"/>
          <p:cNvSpPr/>
          <p:nvPr/>
        </p:nvSpPr>
        <p:spPr>
          <a:xfrm>
            <a:off x="6327724" y="370901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k object 144"/>
          <p:cNvSpPr/>
          <p:nvPr/>
        </p:nvSpPr>
        <p:spPr>
          <a:xfrm>
            <a:off x="6327724" y="33029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k object 145"/>
          <p:cNvSpPr/>
          <p:nvPr/>
        </p:nvSpPr>
        <p:spPr>
          <a:xfrm>
            <a:off x="6327724" y="289689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k object 146"/>
          <p:cNvSpPr/>
          <p:nvPr/>
        </p:nvSpPr>
        <p:spPr>
          <a:xfrm>
            <a:off x="6327724" y="2490826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k object 147"/>
          <p:cNvSpPr/>
          <p:nvPr/>
        </p:nvSpPr>
        <p:spPr>
          <a:xfrm>
            <a:off x="6327724" y="2084768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k object 148"/>
          <p:cNvSpPr/>
          <p:nvPr/>
        </p:nvSpPr>
        <p:spPr>
          <a:xfrm>
            <a:off x="6327724" y="167872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k object 149"/>
          <p:cNvSpPr/>
          <p:nvPr/>
        </p:nvSpPr>
        <p:spPr>
          <a:xfrm>
            <a:off x="6327724" y="127265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k object 150"/>
          <p:cNvSpPr/>
          <p:nvPr/>
        </p:nvSpPr>
        <p:spPr>
          <a:xfrm>
            <a:off x="6327724" y="8665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k object 151"/>
          <p:cNvSpPr/>
          <p:nvPr/>
        </p:nvSpPr>
        <p:spPr>
          <a:xfrm>
            <a:off x="6327724" y="4605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k object 152"/>
          <p:cNvSpPr/>
          <p:nvPr/>
        </p:nvSpPr>
        <p:spPr>
          <a:xfrm>
            <a:off x="6734809" y="370901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k object 153"/>
          <p:cNvSpPr/>
          <p:nvPr/>
        </p:nvSpPr>
        <p:spPr>
          <a:xfrm>
            <a:off x="6734809" y="33029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k object 154"/>
          <p:cNvSpPr/>
          <p:nvPr/>
        </p:nvSpPr>
        <p:spPr>
          <a:xfrm>
            <a:off x="6734809" y="289689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k object 155"/>
          <p:cNvSpPr/>
          <p:nvPr/>
        </p:nvSpPr>
        <p:spPr>
          <a:xfrm>
            <a:off x="6734809" y="2490826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k object 156"/>
          <p:cNvSpPr/>
          <p:nvPr/>
        </p:nvSpPr>
        <p:spPr>
          <a:xfrm>
            <a:off x="6734809" y="2084768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k object 157"/>
          <p:cNvSpPr/>
          <p:nvPr/>
        </p:nvSpPr>
        <p:spPr>
          <a:xfrm>
            <a:off x="6734809" y="167872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k object 158"/>
          <p:cNvSpPr/>
          <p:nvPr/>
        </p:nvSpPr>
        <p:spPr>
          <a:xfrm>
            <a:off x="6734809" y="127265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k object 159"/>
          <p:cNvSpPr/>
          <p:nvPr/>
        </p:nvSpPr>
        <p:spPr>
          <a:xfrm>
            <a:off x="6734809" y="8665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k object 160"/>
          <p:cNvSpPr/>
          <p:nvPr/>
        </p:nvSpPr>
        <p:spPr>
          <a:xfrm>
            <a:off x="6734809" y="46054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k object 161"/>
          <p:cNvSpPr/>
          <p:nvPr/>
        </p:nvSpPr>
        <p:spPr>
          <a:xfrm>
            <a:off x="650366" y="655756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k object 162"/>
          <p:cNvSpPr/>
          <p:nvPr/>
        </p:nvSpPr>
        <p:spPr>
          <a:xfrm>
            <a:off x="650366" y="615149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k object 163"/>
          <p:cNvSpPr/>
          <p:nvPr/>
        </p:nvSpPr>
        <p:spPr>
          <a:xfrm>
            <a:off x="650366" y="574545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k object 164"/>
          <p:cNvSpPr/>
          <p:nvPr/>
        </p:nvSpPr>
        <p:spPr>
          <a:xfrm>
            <a:off x="650366" y="53393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k object 165"/>
          <p:cNvSpPr/>
          <p:nvPr/>
        </p:nvSpPr>
        <p:spPr>
          <a:xfrm>
            <a:off x="650366" y="493332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k object 166"/>
          <p:cNvSpPr/>
          <p:nvPr/>
        </p:nvSpPr>
        <p:spPr>
          <a:xfrm>
            <a:off x="650366" y="452727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k object 167"/>
          <p:cNvSpPr/>
          <p:nvPr/>
        </p:nvSpPr>
        <p:spPr>
          <a:xfrm>
            <a:off x="650366" y="4121213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k object 168"/>
          <p:cNvSpPr/>
          <p:nvPr/>
        </p:nvSpPr>
        <p:spPr>
          <a:xfrm>
            <a:off x="1056411" y="655756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k object 169"/>
          <p:cNvSpPr/>
          <p:nvPr/>
        </p:nvSpPr>
        <p:spPr>
          <a:xfrm>
            <a:off x="1056411" y="615149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k object 170"/>
          <p:cNvSpPr/>
          <p:nvPr/>
        </p:nvSpPr>
        <p:spPr>
          <a:xfrm>
            <a:off x="1056411" y="574545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k object 171"/>
          <p:cNvSpPr/>
          <p:nvPr/>
        </p:nvSpPr>
        <p:spPr>
          <a:xfrm>
            <a:off x="1056411" y="53393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k object 172"/>
          <p:cNvSpPr/>
          <p:nvPr/>
        </p:nvSpPr>
        <p:spPr>
          <a:xfrm>
            <a:off x="1056411" y="493332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k object 173"/>
          <p:cNvSpPr/>
          <p:nvPr/>
        </p:nvSpPr>
        <p:spPr>
          <a:xfrm>
            <a:off x="1056411" y="452727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k object 174"/>
          <p:cNvSpPr/>
          <p:nvPr/>
        </p:nvSpPr>
        <p:spPr>
          <a:xfrm>
            <a:off x="1056411" y="4121213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k object 175"/>
          <p:cNvSpPr/>
          <p:nvPr/>
        </p:nvSpPr>
        <p:spPr>
          <a:xfrm>
            <a:off x="1462468" y="655756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614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614" y="0"/>
                </a:lnTo>
                <a:lnTo>
                  <a:pt x="398614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k object 176"/>
          <p:cNvSpPr/>
          <p:nvPr/>
        </p:nvSpPr>
        <p:spPr>
          <a:xfrm>
            <a:off x="1462468" y="615149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614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614" y="0"/>
                </a:lnTo>
                <a:lnTo>
                  <a:pt x="398614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k object 177"/>
          <p:cNvSpPr/>
          <p:nvPr/>
        </p:nvSpPr>
        <p:spPr>
          <a:xfrm>
            <a:off x="1462468" y="574545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61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614" y="0"/>
                </a:lnTo>
                <a:lnTo>
                  <a:pt x="39861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k object 178"/>
          <p:cNvSpPr/>
          <p:nvPr/>
        </p:nvSpPr>
        <p:spPr>
          <a:xfrm>
            <a:off x="1462468" y="53393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61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614" y="0"/>
                </a:lnTo>
                <a:lnTo>
                  <a:pt x="39861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k object 179"/>
          <p:cNvSpPr/>
          <p:nvPr/>
        </p:nvSpPr>
        <p:spPr>
          <a:xfrm>
            <a:off x="1462468" y="493332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61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614" y="0"/>
                </a:lnTo>
                <a:lnTo>
                  <a:pt x="39861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k object 180"/>
          <p:cNvSpPr/>
          <p:nvPr/>
        </p:nvSpPr>
        <p:spPr>
          <a:xfrm>
            <a:off x="1462468" y="452727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61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614" y="0"/>
                </a:lnTo>
                <a:lnTo>
                  <a:pt x="39861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k object 181"/>
          <p:cNvSpPr/>
          <p:nvPr/>
        </p:nvSpPr>
        <p:spPr>
          <a:xfrm>
            <a:off x="1462468" y="4121213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61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614" y="0"/>
                </a:lnTo>
                <a:lnTo>
                  <a:pt x="39861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k object 182"/>
          <p:cNvSpPr/>
          <p:nvPr/>
        </p:nvSpPr>
        <p:spPr>
          <a:xfrm>
            <a:off x="1868551" y="655756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64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564" y="0"/>
                </a:lnTo>
                <a:lnTo>
                  <a:pt x="398564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k object 183"/>
          <p:cNvSpPr/>
          <p:nvPr/>
        </p:nvSpPr>
        <p:spPr>
          <a:xfrm>
            <a:off x="1868551" y="615149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64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564" y="0"/>
                </a:lnTo>
                <a:lnTo>
                  <a:pt x="398564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k object 184"/>
          <p:cNvSpPr/>
          <p:nvPr/>
        </p:nvSpPr>
        <p:spPr>
          <a:xfrm>
            <a:off x="1868551" y="574545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6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64" y="0"/>
                </a:lnTo>
                <a:lnTo>
                  <a:pt x="39856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k object 185"/>
          <p:cNvSpPr/>
          <p:nvPr/>
        </p:nvSpPr>
        <p:spPr>
          <a:xfrm>
            <a:off x="1868551" y="53393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6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64" y="0"/>
                </a:lnTo>
                <a:lnTo>
                  <a:pt x="39856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k object 186"/>
          <p:cNvSpPr/>
          <p:nvPr/>
        </p:nvSpPr>
        <p:spPr>
          <a:xfrm>
            <a:off x="1868551" y="493332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6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64" y="0"/>
                </a:lnTo>
                <a:lnTo>
                  <a:pt x="39856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k object 187"/>
          <p:cNvSpPr/>
          <p:nvPr/>
        </p:nvSpPr>
        <p:spPr>
          <a:xfrm>
            <a:off x="1868551" y="452727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6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64" y="0"/>
                </a:lnTo>
                <a:lnTo>
                  <a:pt x="39856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k object 188"/>
          <p:cNvSpPr/>
          <p:nvPr/>
        </p:nvSpPr>
        <p:spPr>
          <a:xfrm>
            <a:off x="1868551" y="4121213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64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64" y="0"/>
                </a:lnTo>
                <a:lnTo>
                  <a:pt x="398564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k object 189"/>
          <p:cNvSpPr/>
          <p:nvPr/>
        </p:nvSpPr>
        <p:spPr>
          <a:xfrm>
            <a:off x="2274595" y="655756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k object 190"/>
          <p:cNvSpPr/>
          <p:nvPr/>
        </p:nvSpPr>
        <p:spPr>
          <a:xfrm>
            <a:off x="2274595" y="615149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k object 191"/>
          <p:cNvSpPr/>
          <p:nvPr/>
        </p:nvSpPr>
        <p:spPr>
          <a:xfrm>
            <a:off x="2274595" y="574545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k object 192"/>
          <p:cNvSpPr/>
          <p:nvPr/>
        </p:nvSpPr>
        <p:spPr>
          <a:xfrm>
            <a:off x="2274595" y="53393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k object 193"/>
          <p:cNvSpPr/>
          <p:nvPr/>
        </p:nvSpPr>
        <p:spPr>
          <a:xfrm>
            <a:off x="2274595" y="493332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k object 194"/>
          <p:cNvSpPr/>
          <p:nvPr/>
        </p:nvSpPr>
        <p:spPr>
          <a:xfrm>
            <a:off x="2274595" y="452727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k object 195"/>
          <p:cNvSpPr/>
          <p:nvPr/>
        </p:nvSpPr>
        <p:spPr>
          <a:xfrm>
            <a:off x="2274595" y="4121213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58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589" y="0"/>
                </a:lnTo>
                <a:lnTo>
                  <a:pt x="39858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k object 196"/>
          <p:cNvSpPr/>
          <p:nvPr/>
        </p:nvSpPr>
        <p:spPr>
          <a:xfrm>
            <a:off x="2680512" y="655756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729" y="398741"/>
                </a:moveTo>
                <a:lnTo>
                  <a:pt x="18249" y="398741"/>
                </a:lnTo>
                <a:lnTo>
                  <a:pt x="0" y="398741"/>
                </a:lnTo>
                <a:lnTo>
                  <a:pt x="0" y="0"/>
                </a:lnTo>
                <a:lnTo>
                  <a:pt x="18249" y="0"/>
                </a:lnTo>
                <a:lnTo>
                  <a:pt x="398729" y="0"/>
                </a:lnTo>
                <a:lnTo>
                  <a:pt x="39872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k object 197"/>
          <p:cNvSpPr/>
          <p:nvPr/>
        </p:nvSpPr>
        <p:spPr>
          <a:xfrm>
            <a:off x="2680512" y="615150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729" y="398716"/>
                </a:moveTo>
                <a:lnTo>
                  <a:pt x="18249" y="398716"/>
                </a:lnTo>
                <a:lnTo>
                  <a:pt x="0" y="398716"/>
                </a:lnTo>
                <a:lnTo>
                  <a:pt x="0" y="0"/>
                </a:lnTo>
                <a:lnTo>
                  <a:pt x="18249" y="0"/>
                </a:lnTo>
                <a:lnTo>
                  <a:pt x="398729" y="0"/>
                </a:lnTo>
                <a:lnTo>
                  <a:pt x="39872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k object 198"/>
          <p:cNvSpPr/>
          <p:nvPr/>
        </p:nvSpPr>
        <p:spPr>
          <a:xfrm>
            <a:off x="2680512" y="574545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729" y="398729"/>
                </a:moveTo>
                <a:lnTo>
                  <a:pt x="18249" y="398729"/>
                </a:lnTo>
                <a:lnTo>
                  <a:pt x="0" y="398729"/>
                </a:lnTo>
                <a:lnTo>
                  <a:pt x="0" y="0"/>
                </a:lnTo>
                <a:lnTo>
                  <a:pt x="18249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k object 199"/>
          <p:cNvSpPr/>
          <p:nvPr/>
        </p:nvSpPr>
        <p:spPr>
          <a:xfrm>
            <a:off x="2680512" y="53393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729" y="398729"/>
                </a:moveTo>
                <a:lnTo>
                  <a:pt x="18249" y="398729"/>
                </a:lnTo>
                <a:lnTo>
                  <a:pt x="0" y="398729"/>
                </a:lnTo>
                <a:lnTo>
                  <a:pt x="0" y="0"/>
                </a:lnTo>
                <a:lnTo>
                  <a:pt x="18249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k object 200"/>
          <p:cNvSpPr/>
          <p:nvPr/>
        </p:nvSpPr>
        <p:spPr>
          <a:xfrm>
            <a:off x="2680512" y="493332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729" y="398729"/>
                </a:moveTo>
                <a:lnTo>
                  <a:pt x="18249" y="398729"/>
                </a:lnTo>
                <a:lnTo>
                  <a:pt x="0" y="398729"/>
                </a:lnTo>
                <a:lnTo>
                  <a:pt x="0" y="0"/>
                </a:lnTo>
                <a:lnTo>
                  <a:pt x="18249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k object 201"/>
          <p:cNvSpPr/>
          <p:nvPr/>
        </p:nvSpPr>
        <p:spPr>
          <a:xfrm>
            <a:off x="2680512" y="452727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729" y="398729"/>
                </a:moveTo>
                <a:lnTo>
                  <a:pt x="18249" y="398729"/>
                </a:lnTo>
                <a:lnTo>
                  <a:pt x="0" y="398729"/>
                </a:lnTo>
                <a:lnTo>
                  <a:pt x="0" y="0"/>
                </a:lnTo>
                <a:lnTo>
                  <a:pt x="18249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k object 202"/>
          <p:cNvSpPr/>
          <p:nvPr/>
        </p:nvSpPr>
        <p:spPr>
          <a:xfrm>
            <a:off x="2680512" y="4121213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80" h="398779">
                <a:moveTo>
                  <a:pt x="398729" y="398729"/>
                </a:moveTo>
                <a:lnTo>
                  <a:pt x="18249" y="398729"/>
                </a:lnTo>
                <a:lnTo>
                  <a:pt x="0" y="398729"/>
                </a:lnTo>
                <a:lnTo>
                  <a:pt x="0" y="0"/>
                </a:lnTo>
                <a:lnTo>
                  <a:pt x="18249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k object 203"/>
          <p:cNvSpPr/>
          <p:nvPr/>
        </p:nvSpPr>
        <p:spPr>
          <a:xfrm>
            <a:off x="3086569" y="655756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k object 204"/>
          <p:cNvSpPr/>
          <p:nvPr/>
        </p:nvSpPr>
        <p:spPr>
          <a:xfrm>
            <a:off x="3086569" y="615149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k object 205"/>
          <p:cNvSpPr/>
          <p:nvPr/>
        </p:nvSpPr>
        <p:spPr>
          <a:xfrm>
            <a:off x="3086569" y="574545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k object 206"/>
          <p:cNvSpPr/>
          <p:nvPr/>
        </p:nvSpPr>
        <p:spPr>
          <a:xfrm>
            <a:off x="3086569" y="53393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k object 207"/>
          <p:cNvSpPr/>
          <p:nvPr/>
        </p:nvSpPr>
        <p:spPr>
          <a:xfrm>
            <a:off x="3086569" y="493332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k object 208"/>
          <p:cNvSpPr/>
          <p:nvPr/>
        </p:nvSpPr>
        <p:spPr>
          <a:xfrm>
            <a:off x="3086569" y="452727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k object 209"/>
          <p:cNvSpPr/>
          <p:nvPr/>
        </p:nvSpPr>
        <p:spPr>
          <a:xfrm>
            <a:off x="3086569" y="4121213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k object 210"/>
          <p:cNvSpPr/>
          <p:nvPr/>
        </p:nvSpPr>
        <p:spPr>
          <a:xfrm>
            <a:off x="3492627" y="655756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bk object 211"/>
          <p:cNvSpPr/>
          <p:nvPr/>
        </p:nvSpPr>
        <p:spPr>
          <a:xfrm>
            <a:off x="3492627" y="615149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bk object 212"/>
          <p:cNvSpPr/>
          <p:nvPr/>
        </p:nvSpPr>
        <p:spPr>
          <a:xfrm>
            <a:off x="3492627" y="574545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bk object 213"/>
          <p:cNvSpPr/>
          <p:nvPr/>
        </p:nvSpPr>
        <p:spPr>
          <a:xfrm>
            <a:off x="3492627" y="53393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bk object 214"/>
          <p:cNvSpPr/>
          <p:nvPr/>
        </p:nvSpPr>
        <p:spPr>
          <a:xfrm>
            <a:off x="3492627" y="493332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bk object 215"/>
          <p:cNvSpPr/>
          <p:nvPr/>
        </p:nvSpPr>
        <p:spPr>
          <a:xfrm>
            <a:off x="3492627" y="452727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bk object 216"/>
          <p:cNvSpPr/>
          <p:nvPr/>
        </p:nvSpPr>
        <p:spPr>
          <a:xfrm>
            <a:off x="3492627" y="4121213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bk object 217"/>
          <p:cNvSpPr/>
          <p:nvPr/>
        </p:nvSpPr>
        <p:spPr>
          <a:xfrm>
            <a:off x="3898696" y="655756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bk object 218"/>
          <p:cNvSpPr/>
          <p:nvPr/>
        </p:nvSpPr>
        <p:spPr>
          <a:xfrm>
            <a:off x="3898696" y="615149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bk object 219"/>
          <p:cNvSpPr/>
          <p:nvPr/>
        </p:nvSpPr>
        <p:spPr>
          <a:xfrm>
            <a:off x="3898696" y="574545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bk object 220"/>
          <p:cNvSpPr/>
          <p:nvPr/>
        </p:nvSpPr>
        <p:spPr>
          <a:xfrm>
            <a:off x="3898696" y="53393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bk object 221"/>
          <p:cNvSpPr/>
          <p:nvPr/>
        </p:nvSpPr>
        <p:spPr>
          <a:xfrm>
            <a:off x="3898696" y="493332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bk object 222"/>
          <p:cNvSpPr/>
          <p:nvPr/>
        </p:nvSpPr>
        <p:spPr>
          <a:xfrm>
            <a:off x="3898696" y="452727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bk object 223"/>
          <p:cNvSpPr/>
          <p:nvPr/>
        </p:nvSpPr>
        <p:spPr>
          <a:xfrm>
            <a:off x="3898696" y="4121213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bk object 224"/>
          <p:cNvSpPr/>
          <p:nvPr/>
        </p:nvSpPr>
        <p:spPr>
          <a:xfrm>
            <a:off x="4304753" y="655756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bk object 225"/>
          <p:cNvSpPr/>
          <p:nvPr/>
        </p:nvSpPr>
        <p:spPr>
          <a:xfrm>
            <a:off x="4304753" y="615149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bk object 226"/>
          <p:cNvSpPr/>
          <p:nvPr/>
        </p:nvSpPr>
        <p:spPr>
          <a:xfrm>
            <a:off x="4304753" y="574545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bk object 227"/>
          <p:cNvSpPr/>
          <p:nvPr/>
        </p:nvSpPr>
        <p:spPr>
          <a:xfrm>
            <a:off x="4304753" y="53393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bk object 228"/>
          <p:cNvSpPr/>
          <p:nvPr/>
        </p:nvSpPr>
        <p:spPr>
          <a:xfrm>
            <a:off x="4304753" y="493332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bk object 229"/>
          <p:cNvSpPr/>
          <p:nvPr/>
        </p:nvSpPr>
        <p:spPr>
          <a:xfrm>
            <a:off x="4304753" y="452727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bk object 230"/>
          <p:cNvSpPr/>
          <p:nvPr/>
        </p:nvSpPr>
        <p:spPr>
          <a:xfrm>
            <a:off x="4304753" y="4121213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bk object 231"/>
          <p:cNvSpPr/>
          <p:nvPr/>
        </p:nvSpPr>
        <p:spPr>
          <a:xfrm>
            <a:off x="4703483" y="655756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41"/>
                </a:moveTo>
                <a:lnTo>
                  <a:pt x="18224" y="398741"/>
                </a:lnTo>
                <a:lnTo>
                  <a:pt x="0" y="398741"/>
                </a:lnTo>
                <a:lnTo>
                  <a:pt x="0" y="0"/>
                </a:lnTo>
                <a:lnTo>
                  <a:pt x="18224" y="0"/>
                </a:lnTo>
                <a:lnTo>
                  <a:pt x="398729" y="0"/>
                </a:lnTo>
                <a:lnTo>
                  <a:pt x="39872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bk object 232"/>
          <p:cNvSpPr/>
          <p:nvPr/>
        </p:nvSpPr>
        <p:spPr>
          <a:xfrm>
            <a:off x="4703483" y="6151504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16"/>
                </a:moveTo>
                <a:lnTo>
                  <a:pt x="18224" y="398716"/>
                </a:lnTo>
                <a:lnTo>
                  <a:pt x="0" y="398716"/>
                </a:lnTo>
                <a:lnTo>
                  <a:pt x="0" y="0"/>
                </a:lnTo>
                <a:lnTo>
                  <a:pt x="18224" y="0"/>
                </a:lnTo>
                <a:lnTo>
                  <a:pt x="398729" y="0"/>
                </a:lnTo>
                <a:lnTo>
                  <a:pt x="39872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bk object 233"/>
          <p:cNvSpPr/>
          <p:nvPr/>
        </p:nvSpPr>
        <p:spPr>
          <a:xfrm>
            <a:off x="4703483" y="574545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18224" y="398729"/>
                </a:lnTo>
                <a:lnTo>
                  <a:pt x="0" y="398729"/>
                </a:lnTo>
                <a:lnTo>
                  <a:pt x="0" y="0"/>
                </a:lnTo>
                <a:lnTo>
                  <a:pt x="18224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bk object 234"/>
          <p:cNvSpPr/>
          <p:nvPr/>
        </p:nvSpPr>
        <p:spPr>
          <a:xfrm>
            <a:off x="4703483" y="53393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18224" y="398729"/>
                </a:lnTo>
                <a:lnTo>
                  <a:pt x="0" y="398729"/>
                </a:lnTo>
                <a:lnTo>
                  <a:pt x="0" y="0"/>
                </a:lnTo>
                <a:lnTo>
                  <a:pt x="18224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bk object 235"/>
          <p:cNvSpPr/>
          <p:nvPr/>
        </p:nvSpPr>
        <p:spPr>
          <a:xfrm>
            <a:off x="4703483" y="493332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18224" y="398729"/>
                </a:lnTo>
                <a:lnTo>
                  <a:pt x="0" y="398729"/>
                </a:lnTo>
                <a:lnTo>
                  <a:pt x="0" y="0"/>
                </a:lnTo>
                <a:lnTo>
                  <a:pt x="18224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bk object 236"/>
          <p:cNvSpPr/>
          <p:nvPr/>
        </p:nvSpPr>
        <p:spPr>
          <a:xfrm>
            <a:off x="4703483" y="452727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18224" y="398729"/>
                </a:lnTo>
                <a:lnTo>
                  <a:pt x="0" y="398729"/>
                </a:lnTo>
                <a:lnTo>
                  <a:pt x="0" y="0"/>
                </a:lnTo>
                <a:lnTo>
                  <a:pt x="18224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bk object 237"/>
          <p:cNvSpPr/>
          <p:nvPr/>
        </p:nvSpPr>
        <p:spPr>
          <a:xfrm>
            <a:off x="4703483" y="4121213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18224" y="398729"/>
                </a:lnTo>
                <a:lnTo>
                  <a:pt x="0" y="398729"/>
                </a:lnTo>
                <a:lnTo>
                  <a:pt x="0" y="0"/>
                </a:lnTo>
                <a:lnTo>
                  <a:pt x="18224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bk object 238"/>
          <p:cNvSpPr/>
          <p:nvPr/>
        </p:nvSpPr>
        <p:spPr>
          <a:xfrm>
            <a:off x="5109540" y="655756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bk object 239"/>
          <p:cNvSpPr/>
          <p:nvPr/>
        </p:nvSpPr>
        <p:spPr>
          <a:xfrm>
            <a:off x="5109540" y="615149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bk object 240"/>
          <p:cNvSpPr/>
          <p:nvPr/>
        </p:nvSpPr>
        <p:spPr>
          <a:xfrm>
            <a:off x="5109540" y="574545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bk object 241"/>
          <p:cNvSpPr/>
          <p:nvPr/>
        </p:nvSpPr>
        <p:spPr>
          <a:xfrm>
            <a:off x="5109540" y="53393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bk object 242"/>
          <p:cNvSpPr/>
          <p:nvPr/>
        </p:nvSpPr>
        <p:spPr>
          <a:xfrm>
            <a:off x="5109540" y="493332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bk object 243"/>
          <p:cNvSpPr/>
          <p:nvPr/>
        </p:nvSpPr>
        <p:spPr>
          <a:xfrm>
            <a:off x="5109540" y="452727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bk object 244"/>
          <p:cNvSpPr/>
          <p:nvPr/>
        </p:nvSpPr>
        <p:spPr>
          <a:xfrm>
            <a:off x="5109540" y="4121213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bk object 245"/>
          <p:cNvSpPr/>
          <p:nvPr/>
        </p:nvSpPr>
        <p:spPr>
          <a:xfrm>
            <a:off x="5515597" y="655756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bk object 246"/>
          <p:cNvSpPr/>
          <p:nvPr/>
        </p:nvSpPr>
        <p:spPr>
          <a:xfrm>
            <a:off x="5515597" y="615149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bk object 247"/>
          <p:cNvSpPr/>
          <p:nvPr/>
        </p:nvSpPr>
        <p:spPr>
          <a:xfrm>
            <a:off x="5515597" y="574545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bk object 248"/>
          <p:cNvSpPr/>
          <p:nvPr/>
        </p:nvSpPr>
        <p:spPr>
          <a:xfrm>
            <a:off x="5515597" y="53393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bk object 249"/>
          <p:cNvSpPr/>
          <p:nvPr/>
        </p:nvSpPr>
        <p:spPr>
          <a:xfrm>
            <a:off x="5515597" y="493332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bk object 250"/>
          <p:cNvSpPr/>
          <p:nvPr/>
        </p:nvSpPr>
        <p:spPr>
          <a:xfrm>
            <a:off x="5515597" y="452727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bk object 251"/>
          <p:cNvSpPr/>
          <p:nvPr/>
        </p:nvSpPr>
        <p:spPr>
          <a:xfrm>
            <a:off x="5515597" y="4121213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bk object 252"/>
          <p:cNvSpPr/>
          <p:nvPr/>
        </p:nvSpPr>
        <p:spPr>
          <a:xfrm>
            <a:off x="5921654" y="655756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bk object 253"/>
          <p:cNvSpPr/>
          <p:nvPr/>
        </p:nvSpPr>
        <p:spPr>
          <a:xfrm>
            <a:off x="5921654" y="615149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bk object 254"/>
          <p:cNvSpPr/>
          <p:nvPr/>
        </p:nvSpPr>
        <p:spPr>
          <a:xfrm>
            <a:off x="5921654" y="574545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bk object 255"/>
          <p:cNvSpPr/>
          <p:nvPr/>
        </p:nvSpPr>
        <p:spPr>
          <a:xfrm>
            <a:off x="5921654" y="53393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bk object 256"/>
          <p:cNvSpPr/>
          <p:nvPr/>
        </p:nvSpPr>
        <p:spPr>
          <a:xfrm>
            <a:off x="5921654" y="493332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bk object 257"/>
          <p:cNvSpPr/>
          <p:nvPr/>
        </p:nvSpPr>
        <p:spPr>
          <a:xfrm>
            <a:off x="5921654" y="452727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bk object 258"/>
          <p:cNvSpPr/>
          <p:nvPr/>
        </p:nvSpPr>
        <p:spPr>
          <a:xfrm>
            <a:off x="5921654" y="4121213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16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16" y="0"/>
                </a:lnTo>
                <a:lnTo>
                  <a:pt x="398716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bk object 259"/>
          <p:cNvSpPr/>
          <p:nvPr/>
        </p:nvSpPr>
        <p:spPr>
          <a:xfrm>
            <a:off x="6327724" y="655756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bk object 260"/>
          <p:cNvSpPr/>
          <p:nvPr/>
        </p:nvSpPr>
        <p:spPr>
          <a:xfrm>
            <a:off x="6327724" y="615149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bk object 261"/>
          <p:cNvSpPr/>
          <p:nvPr/>
        </p:nvSpPr>
        <p:spPr>
          <a:xfrm>
            <a:off x="6327724" y="574545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bk object 262"/>
          <p:cNvSpPr/>
          <p:nvPr/>
        </p:nvSpPr>
        <p:spPr>
          <a:xfrm>
            <a:off x="6327724" y="53393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bk object 263"/>
          <p:cNvSpPr/>
          <p:nvPr/>
        </p:nvSpPr>
        <p:spPr>
          <a:xfrm>
            <a:off x="6327724" y="493332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bk object 264"/>
          <p:cNvSpPr/>
          <p:nvPr/>
        </p:nvSpPr>
        <p:spPr>
          <a:xfrm>
            <a:off x="6327724" y="452727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bk object 265"/>
          <p:cNvSpPr/>
          <p:nvPr/>
        </p:nvSpPr>
        <p:spPr>
          <a:xfrm>
            <a:off x="6327724" y="4121213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bk object 266"/>
          <p:cNvSpPr/>
          <p:nvPr/>
        </p:nvSpPr>
        <p:spPr>
          <a:xfrm>
            <a:off x="6734809" y="655756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41"/>
                </a:moveTo>
                <a:lnTo>
                  <a:pt x="0" y="398741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41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bk object 267"/>
          <p:cNvSpPr/>
          <p:nvPr/>
        </p:nvSpPr>
        <p:spPr>
          <a:xfrm>
            <a:off x="6734809" y="6151499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16"/>
                </a:moveTo>
                <a:lnTo>
                  <a:pt x="0" y="398716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16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bk object 268"/>
          <p:cNvSpPr/>
          <p:nvPr/>
        </p:nvSpPr>
        <p:spPr>
          <a:xfrm>
            <a:off x="6734809" y="5745455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bk object 269"/>
          <p:cNvSpPr/>
          <p:nvPr/>
        </p:nvSpPr>
        <p:spPr>
          <a:xfrm>
            <a:off x="6734809" y="533939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bk object 270"/>
          <p:cNvSpPr/>
          <p:nvPr/>
        </p:nvSpPr>
        <p:spPr>
          <a:xfrm>
            <a:off x="6734809" y="4933327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bk object 271"/>
          <p:cNvSpPr/>
          <p:nvPr/>
        </p:nvSpPr>
        <p:spPr>
          <a:xfrm>
            <a:off x="6734809" y="4527270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bk object 272"/>
          <p:cNvSpPr/>
          <p:nvPr/>
        </p:nvSpPr>
        <p:spPr>
          <a:xfrm>
            <a:off x="6734809" y="4121213"/>
            <a:ext cx="398780" cy="39878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398729" y="398729"/>
                </a:moveTo>
                <a:lnTo>
                  <a:pt x="0" y="398729"/>
                </a:lnTo>
                <a:lnTo>
                  <a:pt x="0" y="0"/>
                </a:lnTo>
                <a:lnTo>
                  <a:pt x="398729" y="0"/>
                </a:lnTo>
                <a:lnTo>
                  <a:pt x="398729" y="398729"/>
                </a:lnTo>
                <a:close/>
              </a:path>
            </a:pathLst>
          </a:custGeom>
          <a:ln w="642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bk object 273"/>
          <p:cNvSpPr/>
          <p:nvPr/>
        </p:nvSpPr>
        <p:spPr>
          <a:xfrm>
            <a:off x="2031022" y="4690884"/>
            <a:ext cx="3722370" cy="1419860"/>
          </a:xfrm>
          <a:custGeom>
            <a:avLst/>
            <a:gdLst/>
            <a:ahLst/>
            <a:cxnLst/>
            <a:rect l="l" t="t" r="r" b="b"/>
            <a:pathLst>
              <a:path w="3722370" h="1419860">
                <a:moveTo>
                  <a:pt x="3721874" y="0"/>
                </a:moveTo>
                <a:lnTo>
                  <a:pt x="0" y="0"/>
                </a:lnTo>
                <a:lnTo>
                  <a:pt x="186093" y="705675"/>
                </a:lnTo>
                <a:lnTo>
                  <a:pt x="0" y="1419567"/>
                </a:lnTo>
                <a:lnTo>
                  <a:pt x="3721874" y="1419567"/>
                </a:lnTo>
                <a:lnTo>
                  <a:pt x="3535781" y="709790"/>
                </a:lnTo>
                <a:lnTo>
                  <a:pt x="3721874" y="0"/>
                </a:lnTo>
                <a:close/>
              </a:path>
            </a:pathLst>
          </a:custGeom>
          <a:solidFill>
            <a:srgbClr val="F4F4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325" y="4695825"/>
            <a:ext cx="6403975" cy="12747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89430">
              <a:lnSpc>
                <a:spcPct val="100000"/>
              </a:lnSpc>
              <a:spcBef>
                <a:spcPts val="5"/>
              </a:spcBef>
            </a:pPr>
            <a:r>
              <a:rPr sz="4950" spc="-190" dirty="0" smtClean="0">
                <a:latin typeface="Sprightly" pitchFamily="50" charset="0"/>
                <a:cs typeface="Gill Sans MT"/>
              </a:rPr>
              <a:t>Luc</a:t>
            </a:r>
            <a:r>
              <a:rPr lang="pt-BR" sz="4950" spc="-190" dirty="0" smtClean="0">
                <a:latin typeface="Sprightly" pitchFamily="50" charset="0"/>
                <a:cs typeface="Gill Sans MT"/>
              </a:rPr>
              <a:t>a</a:t>
            </a:r>
            <a:r>
              <a:rPr sz="4950" spc="-190" dirty="0" smtClean="0">
                <a:latin typeface="Sprightly" pitchFamily="50" charset="0"/>
                <a:cs typeface="Gill Sans MT"/>
              </a:rPr>
              <a:t>s </a:t>
            </a:r>
            <a:r>
              <a:rPr sz="4950" spc="-280" dirty="0">
                <a:latin typeface="Sprightly" pitchFamily="50" charset="0"/>
                <a:cs typeface="Gill Sans MT"/>
              </a:rPr>
              <a:t>e</a:t>
            </a:r>
            <a:r>
              <a:rPr sz="4950" spc="-550" dirty="0">
                <a:latin typeface="Sprightly" pitchFamily="50" charset="0"/>
                <a:cs typeface="Gill Sans MT"/>
              </a:rPr>
              <a:t> </a:t>
            </a:r>
            <a:r>
              <a:rPr sz="4950" spc="-160" dirty="0">
                <a:latin typeface="Sprightly" pitchFamily="50" charset="0"/>
                <a:cs typeface="Gill Sans MT"/>
              </a:rPr>
              <a:t>Luiza</a:t>
            </a:r>
            <a:endParaRPr sz="4950" dirty="0">
              <a:latin typeface="Sprightly" pitchFamily="50" charset="0"/>
              <a:cs typeface="Gill Sans MT"/>
            </a:endParaRPr>
          </a:p>
          <a:p>
            <a:pPr marR="635" algn="ctr">
              <a:lnSpc>
                <a:spcPts val="2370"/>
              </a:lnSpc>
              <a:spcBef>
                <a:spcPts val="509"/>
              </a:spcBef>
            </a:pPr>
            <a:r>
              <a:rPr sz="2050" spc="-385" dirty="0" smtClean="0">
                <a:latin typeface="Quicksand Book" panose="02070303000000060000" pitchFamily="18" charset="0"/>
                <a:cs typeface="Lucida Sans"/>
              </a:rPr>
              <a:t>1</a:t>
            </a:r>
            <a:r>
              <a:rPr lang="pt-BR" sz="2050" spc="-385" dirty="0" smtClean="0">
                <a:latin typeface="Quicksand Book" panose="02070303000000060000" pitchFamily="18" charset="0"/>
                <a:cs typeface="Lucida Sans"/>
              </a:rPr>
              <a:t> </a:t>
            </a:r>
            <a:r>
              <a:rPr sz="2050" spc="-385" dirty="0" smtClean="0">
                <a:latin typeface="Quicksand Book" panose="02070303000000060000" pitchFamily="18" charset="0"/>
                <a:cs typeface="Lucida Sans"/>
              </a:rPr>
              <a:t>7</a:t>
            </a:r>
            <a:r>
              <a:rPr lang="pt-BR" sz="2050" spc="-385" dirty="0" smtClean="0">
                <a:latin typeface="Quicksand Book" panose="02070303000000060000" pitchFamily="18" charset="0"/>
                <a:cs typeface="Lucida Sans"/>
              </a:rPr>
              <a:t> </a:t>
            </a:r>
            <a:r>
              <a:rPr sz="2050" spc="-385" dirty="0" smtClean="0">
                <a:latin typeface="Quicksand Book" panose="02070303000000060000" pitchFamily="18" charset="0"/>
                <a:cs typeface="Lucida Sans"/>
              </a:rPr>
              <a:t>1</a:t>
            </a:r>
            <a:r>
              <a:rPr lang="pt-BR" sz="2050" spc="-385" dirty="0" smtClean="0">
                <a:latin typeface="Quicksand Book" panose="02070303000000060000" pitchFamily="18" charset="0"/>
                <a:cs typeface="Lucida Sans"/>
              </a:rPr>
              <a:t>  </a:t>
            </a:r>
            <a:r>
              <a:rPr sz="2050" spc="-385" dirty="0" smtClean="0">
                <a:latin typeface="Quicksand Book" panose="02070303000000060000" pitchFamily="18" charset="0"/>
                <a:cs typeface="Lucida Sans"/>
              </a:rPr>
              <a:t>2  </a:t>
            </a:r>
            <a:r>
              <a:rPr sz="2050" spc="15" dirty="0">
                <a:latin typeface="Quicksand Book" panose="02070303000000060000" pitchFamily="18" charset="0"/>
                <a:cs typeface="Lucida Sans"/>
              </a:rPr>
              <a:t>KM </a:t>
            </a:r>
            <a:r>
              <a:rPr sz="2050" spc="10" dirty="0">
                <a:latin typeface="Quicksand Book" panose="02070303000000060000" pitchFamily="18" charset="0"/>
                <a:cs typeface="Lucida Sans"/>
              </a:rPr>
              <a:t>ENTRE</a:t>
            </a:r>
            <a:r>
              <a:rPr sz="2050" spc="-285" dirty="0">
                <a:latin typeface="Quicksand Book" panose="02070303000000060000" pitchFamily="18" charset="0"/>
                <a:cs typeface="Lucida Sans"/>
              </a:rPr>
              <a:t> </a:t>
            </a:r>
            <a:r>
              <a:rPr sz="2050" spc="-35" dirty="0">
                <a:latin typeface="Quicksand Book" panose="02070303000000060000" pitchFamily="18" charset="0"/>
                <a:cs typeface="Lucida Sans"/>
              </a:rPr>
              <a:t>CIDADES</a:t>
            </a:r>
            <a:endParaRPr sz="2050" dirty="0">
              <a:latin typeface="Quicksand Book" panose="02070303000000060000" pitchFamily="18" charset="0"/>
              <a:cs typeface="Lucida Sans"/>
            </a:endParaRPr>
          </a:p>
          <a:p>
            <a:pPr algn="ctr">
              <a:lnSpc>
                <a:spcPts val="1110"/>
              </a:lnSpc>
            </a:pPr>
            <a:r>
              <a:rPr sz="1000" spc="-10" dirty="0">
                <a:latin typeface="Quicksand Book" panose="02070303000000060000" pitchFamily="18" charset="0"/>
                <a:cs typeface="Lucida Sans"/>
              </a:rPr>
              <a:t>NENHUMA</a:t>
            </a:r>
            <a:r>
              <a:rPr sz="1000" spc="-70" dirty="0">
                <a:latin typeface="Quicksand Book" panose="02070303000000060000" pitchFamily="18" charset="0"/>
                <a:cs typeface="Lucida Sans"/>
              </a:rPr>
              <a:t> </a:t>
            </a:r>
            <a:r>
              <a:rPr sz="1000" spc="5" dirty="0">
                <a:latin typeface="Quicksand Book" panose="02070303000000060000" pitchFamily="18" charset="0"/>
                <a:cs typeface="Lucida Sans"/>
              </a:rPr>
              <a:t>DISTÂNCIA</a:t>
            </a:r>
            <a:r>
              <a:rPr sz="1000" spc="-70" dirty="0">
                <a:latin typeface="Quicksand Book" panose="02070303000000060000" pitchFamily="18" charset="0"/>
                <a:cs typeface="Lucida Sans"/>
              </a:rPr>
              <a:t> </a:t>
            </a:r>
            <a:r>
              <a:rPr sz="1000" spc="20" dirty="0">
                <a:latin typeface="Quicksand Book" panose="02070303000000060000" pitchFamily="18" charset="0"/>
                <a:cs typeface="Lucida Sans"/>
              </a:rPr>
              <a:t>ENTRE</a:t>
            </a:r>
            <a:r>
              <a:rPr sz="1000" spc="-70" dirty="0">
                <a:latin typeface="Quicksand Book" panose="02070303000000060000" pitchFamily="18" charset="0"/>
                <a:cs typeface="Lucida Sans"/>
              </a:rPr>
              <a:t> </a:t>
            </a:r>
            <a:r>
              <a:rPr sz="1000" spc="100" dirty="0">
                <a:latin typeface="Quicksand Book" panose="02070303000000060000" pitchFamily="18" charset="0"/>
                <a:cs typeface="Lucida Sans"/>
              </a:rPr>
              <a:t>OS</a:t>
            </a:r>
            <a:r>
              <a:rPr sz="1000" spc="-70" dirty="0">
                <a:latin typeface="Quicksand Book" panose="02070303000000060000" pitchFamily="18" charset="0"/>
                <a:cs typeface="Lucida Sans"/>
              </a:rPr>
              <a:t> </a:t>
            </a:r>
            <a:r>
              <a:rPr sz="1000" spc="25" dirty="0">
                <a:latin typeface="Quicksand Book" panose="02070303000000060000" pitchFamily="18" charset="0"/>
                <a:cs typeface="Lucida Sans"/>
              </a:rPr>
              <a:t>CORAÇÕES!</a:t>
            </a:r>
            <a:endParaRPr sz="1000" dirty="0">
              <a:latin typeface="Quicksand Book" panose="02070303000000060000" pitchFamily="18" charset="0"/>
              <a:cs typeface="Lucida 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09148" y="1306463"/>
            <a:ext cx="1802764" cy="3225800"/>
          </a:xfrm>
          <a:custGeom>
            <a:avLst/>
            <a:gdLst/>
            <a:ahLst/>
            <a:cxnLst/>
            <a:rect l="l" t="t" r="r" b="b"/>
            <a:pathLst>
              <a:path w="1802764" h="3225800">
                <a:moveTo>
                  <a:pt x="842223" y="0"/>
                </a:moveTo>
                <a:lnTo>
                  <a:pt x="800079" y="538"/>
                </a:lnTo>
                <a:lnTo>
                  <a:pt x="757843" y="3200"/>
                </a:lnTo>
                <a:lnTo>
                  <a:pt x="715573" y="8022"/>
                </a:lnTo>
                <a:lnTo>
                  <a:pt x="673329" y="15037"/>
                </a:lnTo>
                <a:lnTo>
                  <a:pt x="631168" y="24280"/>
                </a:lnTo>
                <a:lnTo>
                  <a:pt x="589151" y="35785"/>
                </a:lnTo>
                <a:lnTo>
                  <a:pt x="547335" y="49587"/>
                </a:lnTo>
                <a:lnTo>
                  <a:pt x="505779" y="65719"/>
                </a:lnTo>
                <a:lnTo>
                  <a:pt x="464543" y="84216"/>
                </a:lnTo>
                <a:lnTo>
                  <a:pt x="423685" y="105113"/>
                </a:lnTo>
                <a:lnTo>
                  <a:pt x="383263" y="128443"/>
                </a:lnTo>
                <a:lnTo>
                  <a:pt x="343337" y="154241"/>
                </a:lnTo>
                <a:lnTo>
                  <a:pt x="303966" y="182542"/>
                </a:lnTo>
                <a:lnTo>
                  <a:pt x="265208" y="213380"/>
                </a:lnTo>
                <a:lnTo>
                  <a:pt x="227121" y="246789"/>
                </a:lnTo>
                <a:lnTo>
                  <a:pt x="189766" y="282804"/>
                </a:lnTo>
                <a:lnTo>
                  <a:pt x="153200" y="321458"/>
                </a:lnTo>
                <a:lnTo>
                  <a:pt x="117482" y="362786"/>
                </a:lnTo>
                <a:lnTo>
                  <a:pt x="82672" y="406823"/>
                </a:lnTo>
                <a:lnTo>
                  <a:pt x="48827" y="453603"/>
                </a:lnTo>
                <a:lnTo>
                  <a:pt x="16007" y="503160"/>
                </a:lnTo>
                <a:lnTo>
                  <a:pt x="0" y="528991"/>
                </a:lnTo>
                <a:lnTo>
                  <a:pt x="0" y="3225252"/>
                </a:lnTo>
                <a:lnTo>
                  <a:pt x="56799" y="3193944"/>
                </a:lnTo>
                <a:lnTo>
                  <a:pt x="112532" y="3162558"/>
                </a:lnTo>
                <a:lnTo>
                  <a:pt x="167205" y="3131097"/>
                </a:lnTo>
                <a:lnTo>
                  <a:pt x="220827" y="3099567"/>
                </a:lnTo>
                <a:lnTo>
                  <a:pt x="273404" y="3067971"/>
                </a:lnTo>
                <a:lnTo>
                  <a:pt x="324944" y="3036314"/>
                </a:lnTo>
                <a:lnTo>
                  <a:pt x="375454" y="3004600"/>
                </a:lnTo>
                <a:lnTo>
                  <a:pt x="424942" y="2972833"/>
                </a:lnTo>
                <a:lnTo>
                  <a:pt x="473415" y="2941018"/>
                </a:lnTo>
                <a:lnTo>
                  <a:pt x="520879" y="2909159"/>
                </a:lnTo>
                <a:lnTo>
                  <a:pt x="567344" y="2877260"/>
                </a:lnTo>
                <a:lnTo>
                  <a:pt x="612815" y="2845326"/>
                </a:lnTo>
                <a:lnTo>
                  <a:pt x="657300" y="2813360"/>
                </a:lnTo>
                <a:lnTo>
                  <a:pt x="700808" y="2781367"/>
                </a:lnTo>
                <a:lnTo>
                  <a:pt x="743344" y="2749352"/>
                </a:lnTo>
                <a:lnTo>
                  <a:pt x="784916" y="2717319"/>
                </a:lnTo>
                <a:lnTo>
                  <a:pt x="825532" y="2685271"/>
                </a:lnTo>
                <a:lnTo>
                  <a:pt x="865199" y="2653214"/>
                </a:lnTo>
                <a:lnTo>
                  <a:pt x="903925" y="2621151"/>
                </a:lnTo>
                <a:lnTo>
                  <a:pt x="941716" y="2589087"/>
                </a:lnTo>
                <a:lnTo>
                  <a:pt x="978580" y="2557027"/>
                </a:lnTo>
                <a:lnTo>
                  <a:pt x="1014524" y="2524973"/>
                </a:lnTo>
                <a:lnTo>
                  <a:pt x="1049557" y="2492932"/>
                </a:lnTo>
                <a:lnTo>
                  <a:pt x="1083684" y="2460906"/>
                </a:lnTo>
                <a:lnTo>
                  <a:pt x="1116914" y="2428901"/>
                </a:lnTo>
                <a:lnTo>
                  <a:pt x="1149254" y="2396921"/>
                </a:lnTo>
                <a:lnTo>
                  <a:pt x="1180710" y="2364969"/>
                </a:lnTo>
                <a:lnTo>
                  <a:pt x="1211292" y="2333050"/>
                </a:lnTo>
                <a:lnTo>
                  <a:pt x="1241005" y="2301169"/>
                </a:lnTo>
                <a:lnTo>
                  <a:pt x="1269857" y="2269330"/>
                </a:lnTo>
                <a:lnTo>
                  <a:pt x="1297856" y="2237537"/>
                </a:lnTo>
                <a:lnTo>
                  <a:pt x="1325009" y="2205794"/>
                </a:lnTo>
                <a:lnTo>
                  <a:pt x="1351323" y="2174106"/>
                </a:lnTo>
                <a:lnTo>
                  <a:pt x="1376805" y="2142477"/>
                </a:lnTo>
                <a:lnTo>
                  <a:pt x="1401464" y="2110911"/>
                </a:lnTo>
                <a:lnTo>
                  <a:pt x="1425305" y="2079412"/>
                </a:lnTo>
                <a:lnTo>
                  <a:pt x="1448338" y="2047986"/>
                </a:lnTo>
                <a:lnTo>
                  <a:pt x="1470568" y="2016635"/>
                </a:lnTo>
                <a:lnTo>
                  <a:pt x="1512652" y="1954180"/>
                </a:lnTo>
                <a:lnTo>
                  <a:pt x="1551616" y="1892081"/>
                </a:lnTo>
                <a:lnTo>
                  <a:pt x="1587519" y="1830372"/>
                </a:lnTo>
                <a:lnTo>
                  <a:pt x="1620420" y="1769087"/>
                </a:lnTo>
                <a:lnTo>
                  <a:pt x="1650377" y="1708262"/>
                </a:lnTo>
                <a:lnTo>
                  <a:pt x="1677449" y="1647930"/>
                </a:lnTo>
                <a:lnTo>
                  <a:pt x="1701696" y="1588126"/>
                </a:lnTo>
                <a:lnTo>
                  <a:pt x="1723175" y="1528884"/>
                </a:lnTo>
                <a:lnTo>
                  <a:pt x="1741946" y="1470238"/>
                </a:lnTo>
                <a:lnTo>
                  <a:pt x="1758067" y="1412223"/>
                </a:lnTo>
                <a:lnTo>
                  <a:pt x="1771597" y="1354873"/>
                </a:lnTo>
                <a:lnTo>
                  <a:pt x="1782596" y="1298223"/>
                </a:lnTo>
                <a:lnTo>
                  <a:pt x="1791121" y="1242306"/>
                </a:lnTo>
                <a:lnTo>
                  <a:pt x="1797232" y="1187157"/>
                </a:lnTo>
                <a:lnTo>
                  <a:pt x="1800987" y="1132811"/>
                </a:lnTo>
                <a:lnTo>
                  <a:pt x="1802445" y="1079302"/>
                </a:lnTo>
                <a:lnTo>
                  <a:pt x="1802331" y="1052872"/>
                </a:lnTo>
                <a:lnTo>
                  <a:pt x="1800454" y="1000682"/>
                </a:lnTo>
                <a:lnTo>
                  <a:pt x="1796427" y="949415"/>
                </a:lnTo>
                <a:lnTo>
                  <a:pt x="1790309" y="899105"/>
                </a:lnTo>
                <a:lnTo>
                  <a:pt x="1782159" y="849787"/>
                </a:lnTo>
                <a:lnTo>
                  <a:pt x="1772036" y="801494"/>
                </a:lnTo>
                <a:lnTo>
                  <a:pt x="1759997" y="754261"/>
                </a:lnTo>
                <a:lnTo>
                  <a:pt x="1746103" y="708122"/>
                </a:lnTo>
                <a:lnTo>
                  <a:pt x="1730411" y="663112"/>
                </a:lnTo>
                <a:lnTo>
                  <a:pt x="1712981" y="619266"/>
                </a:lnTo>
                <a:lnTo>
                  <a:pt x="1693871" y="576617"/>
                </a:lnTo>
                <a:lnTo>
                  <a:pt x="1673141" y="535199"/>
                </a:lnTo>
                <a:lnTo>
                  <a:pt x="1650849" y="495048"/>
                </a:lnTo>
                <a:lnTo>
                  <a:pt x="1627053" y="456197"/>
                </a:lnTo>
                <a:lnTo>
                  <a:pt x="1601813" y="418680"/>
                </a:lnTo>
                <a:lnTo>
                  <a:pt x="1575187" y="382533"/>
                </a:lnTo>
                <a:lnTo>
                  <a:pt x="1547235" y="347790"/>
                </a:lnTo>
                <a:lnTo>
                  <a:pt x="1518014" y="314484"/>
                </a:lnTo>
                <a:lnTo>
                  <a:pt x="1487584" y="282651"/>
                </a:lnTo>
                <a:lnTo>
                  <a:pt x="1456004" y="252323"/>
                </a:lnTo>
                <a:lnTo>
                  <a:pt x="1423332" y="223537"/>
                </a:lnTo>
                <a:lnTo>
                  <a:pt x="1389627" y="196326"/>
                </a:lnTo>
                <a:lnTo>
                  <a:pt x="1354948" y="170725"/>
                </a:lnTo>
                <a:lnTo>
                  <a:pt x="1319353" y="146767"/>
                </a:lnTo>
                <a:lnTo>
                  <a:pt x="1282902" y="124488"/>
                </a:lnTo>
                <a:lnTo>
                  <a:pt x="1245654" y="103921"/>
                </a:lnTo>
                <a:lnTo>
                  <a:pt x="1207666" y="85101"/>
                </a:lnTo>
                <a:lnTo>
                  <a:pt x="1168998" y="68062"/>
                </a:lnTo>
                <a:lnTo>
                  <a:pt x="1129709" y="52839"/>
                </a:lnTo>
                <a:lnTo>
                  <a:pt x="1089857" y="39466"/>
                </a:lnTo>
                <a:lnTo>
                  <a:pt x="1049501" y="27977"/>
                </a:lnTo>
                <a:lnTo>
                  <a:pt x="1008701" y="18407"/>
                </a:lnTo>
                <a:lnTo>
                  <a:pt x="967514" y="10790"/>
                </a:lnTo>
                <a:lnTo>
                  <a:pt x="925999" y="5160"/>
                </a:lnTo>
                <a:lnTo>
                  <a:pt x="884216" y="1552"/>
                </a:lnTo>
                <a:lnTo>
                  <a:pt x="8422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072337" y="1306463"/>
            <a:ext cx="1802764" cy="3225800"/>
          </a:xfrm>
          <a:custGeom>
            <a:avLst/>
            <a:gdLst/>
            <a:ahLst/>
            <a:cxnLst/>
            <a:rect l="l" t="t" r="r" b="b"/>
            <a:pathLst>
              <a:path w="1802764" h="3225800">
                <a:moveTo>
                  <a:pt x="960221" y="0"/>
                </a:moveTo>
                <a:lnTo>
                  <a:pt x="918228" y="1552"/>
                </a:lnTo>
                <a:lnTo>
                  <a:pt x="876445" y="5160"/>
                </a:lnTo>
                <a:lnTo>
                  <a:pt x="834931" y="10790"/>
                </a:lnTo>
                <a:lnTo>
                  <a:pt x="793744" y="18407"/>
                </a:lnTo>
                <a:lnTo>
                  <a:pt x="752943" y="27977"/>
                </a:lnTo>
                <a:lnTo>
                  <a:pt x="712587" y="39466"/>
                </a:lnTo>
                <a:lnTo>
                  <a:pt x="672736" y="52839"/>
                </a:lnTo>
                <a:lnTo>
                  <a:pt x="633446" y="68062"/>
                </a:lnTo>
                <a:lnTo>
                  <a:pt x="594778" y="85101"/>
                </a:lnTo>
                <a:lnTo>
                  <a:pt x="556791" y="103921"/>
                </a:lnTo>
                <a:lnTo>
                  <a:pt x="519542" y="124488"/>
                </a:lnTo>
                <a:lnTo>
                  <a:pt x="483091" y="146767"/>
                </a:lnTo>
                <a:lnTo>
                  <a:pt x="447497" y="170725"/>
                </a:lnTo>
                <a:lnTo>
                  <a:pt x="412817" y="196326"/>
                </a:lnTo>
                <a:lnTo>
                  <a:pt x="379112" y="223537"/>
                </a:lnTo>
                <a:lnTo>
                  <a:pt x="346440" y="252323"/>
                </a:lnTo>
                <a:lnTo>
                  <a:pt x="314860" y="282651"/>
                </a:lnTo>
                <a:lnTo>
                  <a:pt x="284430" y="314484"/>
                </a:lnTo>
                <a:lnTo>
                  <a:pt x="255210" y="347790"/>
                </a:lnTo>
                <a:lnTo>
                  <a:pt x="227257" y="382533"/>
                </a:lnTo>
                <a:lnTo>
                  <a:pt x="200631" y="418680"/>
                </a:lnTo>
                <a:lnTo>
                  <a:pt x="175391" y="456197"/>
                </a:lnTo>
                <a:lnTo>
                  <a:pt x="151596" y="495048"/>
                </a:lnTo>
                <a:lnTo>
                  <a:pt x="129303" y="535199"/>
                </a:lnTo>
                <a:lnTo>
                  <a:pt x="108573" y="576617"/>
                </a:lnTo>
                <a:lnTo>
                  <a:pt x="89463" y="619266"/>
                </a:lnTo>
                <a:lnTo>
                  <a:pt x="72033" y="663112"/>
                </a:lnTo>
                <a:lnTo>
                  <a:pt x="56342" y="708122"/>
                </a:lnTo>
                <a:lnTo>
                  <a:pt x="42447" y="754261"/>
                </a:lnTo>
                <a:lnTo>
                  <a:pt x="30409" y="801494"/>
                </a:lnTo>
                <a:lnTo>
                  <a:pt x="20285" y="849787"/>
                </a:lnTo>
                <a:lnTo>
                  <a:pt x="12135" y="899105"/>
                </a:lnTo>
                <a:lnTo>
                  <a:pt x="6017" y="949415"/>
                </a:lnTo>
                <a:lnTo>
                  <a:pt x="1990" y="1000682"/>
                </a:lnTo>
                <a:lnTo>
                  <a:pt x="113" y="1052872"/>
                </a:lnTo>
                <a:lnTo>
                  <a:pt x="0" y="1079302"/>
                </a:lnTo>
                <a:lnTo>
                  <a:pt x="445" y="1105950"/>
                </a:lnTo>
                <a:lnTo>
                  <a:pt x="3044" y="1159882"/>
                </a:lnTo>
                <a:lnTo>
                  <a:pt x="7970" y="1214633"/>
                </a:lnTo>
                <a:lnTo>
                  <a:pt x="15281" y="1270170"/>
                </a:lnTo>
                <a:lnTo>
                  <a:pt x="25035" y="1326458"/>
                </a:lnTo>
                <a:lnTo>
                  <a:pt x="37292" y="1383463"/>
                </a:lnTo>
                <a:lnTo>
                  <a:pt x="52110" y="1441149"/>
                </a:lnTo>
                <a:lnTo>
                  <a:pt x="69549" y="1499484"/>
                </a:lnTo>
                <a:lnTo>
                  <a:pt x="89667" y="1558432"/>
                </a:lnTo>
                <a:lnTo>
                  <a:pt x="112522" y="1617960"/>
                </a:lnTo>
                <a:lnTo>
                  <a:pt x="138174" y="1678032"/>
                </a:lnTo>
                <a:lnTo>
                  <a:pt x="166682" y="1738615"/>
                </a:lnTo>
                <a:lnTo>
                  <a:pt x="198103" y="1799674"/>
                </a:lnTo>
                <a:lnTo>
                  <a:pt x="232498" y="1861175"/>
                </a:lnTo>
                <a:lnTo>
                  <a:pt x="269924" y="1923084"/>
                </a:lnTo>
                <a:lnTo>
                  <a:pt x="310441" y="1985365"/>
                </a:lnTo>
                <a:lnTo>
                  <a:pt x="354107" y="2047986"/>
                </a:lnTo>
                <a:lnTo>
                  <a:pt x="377139" y="2079412"/>
                </a:lnTo>
                <a:lnTo>
                  <a:pt x="400981" y="2110911"/>
                </a:lnTo>
                <a:lnTo>
                  <a:pt x="425639" y="2142477"/>
                </a:lnTo>
                <a:lnTo>
                  <a:pt x="451122" y="2174106"/>
                </a:lnTo>
                <a:lnTo>
                  <a:pt x="477436" y="2205794"/>
                </a:lnTo>
                <a:lnTo>
                  <a:pt x="504589" y="2237537"/>
                </a:lnTo>
                <a:lnTo>
                  <a:pt x="532587" y="2269330"/>
                </a:lnTo>
                <a:lnTo>
                  <a:pt x="561440" y="2301169"/>
                </a:lnTo>
                <a:lnTo>
                  <a:pt x="591153" y="2333050"/>
                </a:lnTo>
                <a:lnTo>
                  <a:pt x="621734" y="2364969"/>
                </a:lnTo>
                <a:lnTo>
                  <a:pt x="653191" y="2396921"/>
                </a:lnTo>
                <a:lnTo>
                  <a:pt x="685530" y="2428901"/>
                </a:lnTo>
                <a:lnTo>
                  <a:pt x="718760" y="2460906"/>
                </a:lnTo>
                <a:lnTo>
                  <a:pt x="752888" y="2492932"/>
                </a:lnTo>
                <a:lnTo>
                  <a:pt x="787920" y="2524973"/>
                </a:lnTo>
                <a:lnTo>
                  <a:pt x="823865" y="2557027"/>
                </a:lnTo>
                <a:lnTo>
                  <a:pt x="860729" y="2589087"/>
                </a:lnTo>
                <a:lnTo>
                  <a:pt x="898520" y="2621151"/>
                </a:lnTo>
                <a:lnTo>
                  <a:pt x="937245" y="2653214"/>
                </a:lnTo>
                <a:lnTo>
                  <a:pt x="976912" y="2685271"/>
                </a:lnTo>
                <a:lnTo>
                  <a:pt x="1017528" y="2717319"/>
                </a:lnTo>
                <a:lnTo>
                  <a:pt x="1059101" y="2749352"/>
                </a:lnTo>
                <a:lnTo>
                  <a:pt x="1101637" y="2781367"/>
                </a:lnTo>
                <a:lnTo>
                  <a:pt x="1145144" y="2813360"/>
                </a:lnTo>
                <a:lnTo>
                  <a:pt x="1189629" y="2845326"/>
                </a:lnTo>
                <a:lnTo>
                  <a:pt x="1235101" y="2877260"/>
                </a:lnTo>
                <a:lnTo>
                  <a:pt x="1281565" y="2909159"/>
                </a:lnTo>
                <a:lnTo>
                  <a:pt x="1329030" y="2941018"/>
                </a:lnTo>
                <a:lnTo>
                  <a:pt x="1377502" y="2972833"/>
                </a:lnTo>
                <a:lnTo>
                  <a:pt x="1426990" y="3004600"/>
                </a:lnTo>
                <a:lnTo>
                  <a:pt x="1477500" y="3036314"/>
                </a:lnTo>
                <a:lnTo>
                  <a:pt x="1529040" y="3067971"/>
                </a:lnTo>
                <a:lnTo>
                  <a:pt x="1581617" y="3099567"/>
                </a:lnTo>
                <a:lnTo>
                  <a:pt x="1635239" y="3131097"/>
                </a:lnTo>
                <a:lnTo>
                  <a:pt x="1689913" y="3162558"/>
                </a:lnTo>
                <a:lnTo>
                  <a:pt x="1745646" y="3193944"/>
                </a:lnTo>
                <a:lnTo>
                  <a:pt x="1802445" y="3225252"/>
                </a:lnTo>
                <a:lnTo>
                  <a:pt x="1802445" y="528991"/>
                </a:lnTo>
                <a:lnTo>
                  <a:pt x="1770159" y="478033"/>
                </a:lnTo>
                <a:lnTo>
                  <a:pt x="1736820" y="429868"/>
                </a:lnTo>
                <a:lnTo>
                  <a:pt x="1702485" y="384464"/>
                </a:lnTo>
                <a:lnTo>
                  <a:pt x="1667213" y="341786"/>
                </a:lnTo>
                <a:lnTo>
                  <a:pt x="1631064" y="301799"/>
                </a:lnTo>
                <a:lnTo>
                  <a:pt x="1594096" y="264469"/>
                </a:lnTo>
                <a:lnTo>
                  <a:pt x="1556368" y="229761"/>
                </a:lnTo>
                <a:lnTo>
                  <a:pt x="1517938" y="197642"/>
                </a:lnTo>
                <a:lnTo>
                  <a:pt x="1478866" y="168077"/>
                </a:lnTo>
                <a:lnTo>
                  <a:pt x="1439210" y="141032"/>
                </a:lnTo>
                <a:lnTo>
                  <a:pt x="1399029" y="116471"/>
                </a:lnTo>
                <a:lnTo>
                  <a:pt x="1358381" y="94362"/>
                </a:lnTo>
                <a:lnTo>
                  <a:pt x="1317327" y="74669"/>
                </a:lnTo>
                <a:lnTo>
                  <a:pt x="1275924" y="57359"/>
                </a:lnTo>
                <a:lnTo>
                  <a:pt x="1234231" y="42397"/>
                </a:lnTo>
                <a:lnTo>
                  <a:pt x="1192307" y="29748"/>
                </a:lnTo>
                <a:lnTo>
                  <a:pt x="1150210" y="19378"/>
                </a:lnTo>
                <a:lnTo>
                  <a:pt x="1108000" y="11253"/>
                </a:lnTo>
                <a:lnTo>
                  <a:pt x="1065736" y="5339"/>
                </a:lnTo>
                <a:lnTo>
                  <a:pt x="1023475" y="1601"/>
                </a:lnTo>
                <a:lnTo>
                  <a:pt x="981278" y="5"/>
                </a:lnTo>
                <a:lnTo>
                  <a:pt x="9602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505169" y="1784021"/>
            <a:ext cx="1802764" cy="3225800"/>
          </a:xfrm>
          <a:custGeom>
            <a:avLst/>
            <a:gdLst/>
            <a:ahLst/>
            <a:cxnLst/>
            <a:rect l="l" t="t" r="r" b="b"/>
            <a:pathLst>
              <a:path w="1802765" h="3225800">
                <a:moveTo>
                  <a:pt x="1802445" y="3225252"/>
                </a:moveTo>
                <a:lnTo>
                  <a:pt x="1802445" y="528991"/>
                </a:lnTo>
                <a:lnTo>
                  <a:pt x="1786438" y="503160"/>
                </a:lnTo>
                <a:lnTo>
                  <a:pt x="1753618" y="453603"/>
                </a:lnTo>
                <a:lnTo>
                  <a:pt x="1719773" y="406823"/>
                </a:lnTo>
                <a:lnTo>
                  <a:pt x="1684962" y="362786"/>
                </a:lnTo>
                <a:lnTo>
                  <a:pt x="1649245" y="321458"/>
                </a:lnTo>
                <a:lnTo>
                  <a:pt x="1612679" y="282804"/>
                </a:lnTo>
                <a:lnTo>
                  <a:pt x="1575323" y="246789"/>
                </a:lnTo>
                <a:lnTo>
                  <a:pt x="1537237" y="213380"/>
                </a:lnTo>
                <a:lnTo>
                  <a:pt x="1498478" y="182542"/>
                </a:lnTo>
                <a:lnTo>
                  <a:pt x="1459107" y="154241"/>
                </a:lnTo>
                <a:lnTo>
                  <a:pt x="1419181" y="128443"/>
                </a:lnTo>
                <a:lnTo>
                  <a:pt x="1378760" y="105113"/>
                </a:lnTo>
                <a:lnTo>
                  <a:pt x="1337901" y="84216"/>
                </a:lnTo>
                <a:lnTo>
                  <a:pt x="1296665" y="65719"/>
                </a:lnTo>
                <a:lnTo>
                  <a:pt x="1255110" y="49587"/>
                </a:lnTo>
                <a:lnTo>
                  <a:pt x="1213294" y="35785"/>
                </a:lnTo>
                <a:lnTo>
                  <a:pt x="1171276" y="24280"/>
                </a:lnTo>
                <a:lnTo>
                  <a:pt x="1129116" y="15037"/>
                </a:lnTo>
                <a:lnTo>
                  <a:pt x="1086871" y="8022"/>
                </a:lnTo>
                <a:lnTo>
                  <a:pt x="1044601" y="3200"/>
                </a:lnTo>
                <a:lnTo>
                  <a:pt x="1002365" y="538"/>
                </a:lnTo>
                <a:lnTo>
                  <a:pt x="960221" y="0"/>
                </a:lnTo>
                <a:lnTo>
                  <a:pt x="939202" y="516"/>
                </a:lnTo>
                <a:lnTo>
                  <a:pt x="897307" y="3101"/>
                </a:lnTo>
                <a:lnTo>
                  <a:pt x="855651" y="7724"/>
                </a:lnTo>
                <a:lnTo>
                  <a:pt x="814293" y="14352"/>
                </a:lnTo>
                <a:lnTo>
                  <a:pt x="773292" y="22950"/>
                </a:lnTo>
                <a:lnTo>
                  <a:pt x="732706" y="33484"/>
                </a:lnTo>
                <a:lnTo>
                  <a:pt x="692595" y="45919"/>
                </a:lnTo>
                <a:lnTo>
                  <a:pt x="653017" y="60222"/>
                </a:lnTo>
                <a:lnTo>
                  <a:pt x="614031" y="76357"/>
                </a:lnTo>
                <a:lnTo>
                  <a:pt x="575696" y="94290"/>
                </a:lnTo>
                <a:lnTo>
                  <a:pt x="538070" y="113988"/>
                </a:lnTo>
                <a:lnTo>
                  <a:pt x="501213" y="135416"/>
                </a:lnTo>
                <a:lnTo>
                  <a:pt x="465183" y="158538"/>
                </a:lnTo>
                <a:lnTo>
                  <a:pt x="430039" y="183322"/>
                </a:lnTo>
                <a:lnTo>
                  <a:pt x="395840" y="209733"/>
                </a:lnTo>
                <a:lnTo>
                  <a:pt x="362644" y="237736"/>
                </a:lnTo>
                <a:lnTo>
                  <a:pt x="330510" y="267297"/>
                </a:lnTo>
                <a:lnTo>
                  <a:pt x="299498" y="298381"/>
                </a:lnTo>
                <a:lnTo>
                  <a:pt x="269665" y="330955"/>
                </a:lnTo>
                <a:lnTo>
                  <a:pt x="241071" y="364984"/>
                </a:lnTo>
                <a:lnTo>
                  <a:pt x="213775" y="400434"/>
                </a:lnTo>
                <a:lnTo>
                  <a:pt x="187834" y="437270"/>
                </a:lnTo>
                <a:lnTo>
                  <a:pt x="163309" y="475457"/>
                </a:lnTo>
                <a:lnTo>
                  <a:pt x="140258" y="514963"/>
                </a:lnTo>
                <a:lnTo>
                  <a:pt x="118739" y="555752"/>
                </a:lnTo>
                <a:lnTo>
                  <a:pt x="98812" y="597789"/>
                </a:lnTo>
                <a:lnTo>
                  <a:pt x="80535" y="641042"/>
                </a:lnTo>
                <a:lnTo>
                  <a:pt x="63967" y="685474"/>
                </a:lnTo>
                <a:lnTo>
                  <a:pt x="49166" y="731053"/>
                </a:lnTo>
                <a:lnTo>
                  <a:pt x="36192" y="777743"/>
                </a:lnTo>
                <a:lnTo>
                  <a:pt x="25104" y="825510"/>
                </a:lnTo>
                <a:lnTo>
                  <a:pt x="15960" y="874320"/>
                </a:lnTo>
                <a:lnTo>
                  <a:pt x="8818" y="924138"/>
                </a:lnTo>
                <a:lnTo>
                  <a:pt x="3739" y="974931"/>
                </a:lnTo>
                <a:lnTo>
                  <a:pt x="779" y="1026664"/>
                </a:lnTo>
                <a:lnTo>
                  <a:pt x="0" y="1079302"/>
                </a:lnTo>
                <a:lnTo>
                  <a:pt x="445" y="1105950"/>
                </a:lnTo>
                <a:lnTo>
                  <a:pt x="3044" y="1159882"/>
                </a:lnTo>
                <a:lnTo>
                  <a:pt x="7970" y="1214633"/>
                </a:lnTo>
                <a:lnTo>
                  <a:pt x="15281" y="1270170"/>
                </a:lnTo>
                <a:lnTo>
                  <a:pt x="25035" y="1326458"/>
                </a:lnTo>
                <a:lnTo>
                  <a:pt x="37292" y="1383463"/>
                </a:lnTo>
                <a:lnTo>
                  <a:pt x="52110" y="1441149"/>
                </a:lnTo>
                <a:lnTo>
                  <a:pt x="69549" y="1499484"/>
                </a:lnTo>
                <a:lnTo>
                  <a:pt x="89667" y="1558432"/>
                </a:lnTo>
                <a:lnTo>
                  <a:pt x="112522" y="1617960"/>
                </a:lnTo>
                <a:lnTo>
                  <a:pt x="138174" y="1678032"/>
                </a:lnTo>
                <a:lnTo>
                  <a:pt x="166682" y="1738615"/>
                </a:lnTo>
                <a:lnTo>
                  <a:pt x="198103" y="1799674"/>
                </a:lnTo>
                <a:lnTo>
                  <a:pt x="232498" y="1861175"/>
                </a:lnTo>
                <a:lnTo>
                  <a:pt x="269924" y="1923084"/>
                </a:lnTo>
                <a:lnTo>
                  <a:pt x="310441" y="1985365"/>
                </a:lnTo>
                <a:lnTo>
                  <a:pt x="354107" y="2047986"/>
                </a:lnTo>
                <a:lnTo>
                  <a:pt x="377139" y="2079412"/>
                </a:lnTo>
                <a:lnTo>
                  <a:pt x="400981" y="2110911"/>
                </a:lnTo>
                <a:lnTo>
                  <a:pt x="425639" y="2142477"/>
                </a:lnTo>
                <a:lnTo>
                  <a:pt x="451122" y="2174106"/>
                </a:lnTo>
                <a:lnTo>
                  <a:pt x="477436" y="2205794"/>
                </a:lnTo>
                <a:lnTo>
                  <a:pt x="504589" y="2237537"/>
                </a:lnTo>
                <a:lnTo>
                  <a:pt x="532587" y="2269330"/>
                </a:lnTo>
                <a:lnTo>
                  <a:pt x="561440" y="2301169"/>
                </a:lnTo>
                <a:lnTo>
                  <a:pt x="591153" y="2333050"/>
                </a:lnTo>
                <a:lnTo>
                  <a:pt x="621734" y="2364969"/>
                </a:lnTo>
                <a:lnTo>
                  <a:pt x="653191" y="2396921"/>
                </a:lnTo>
                <a:lnTo>
                  <a:pt x="685530" y="2428901"/>
                </a:lnTo>
                <a:lnTo>
                  <a:pt x="718760" y="2460906"/>
                </a:lnTo>
                <a:lnTo>
                  <a:pt x="752888" y="2492932"/>
                </a:lnTo>
                <a:lnTo>
                  <a:pt x="787920" y="2524973"/>
                </a:lnTo>
                <a:lnTo>
                  <a:pt x="823865" y="2557027"/>
                </a:lnTo>
                <a:lnTo>
                  <a:pt x="860729" y="2589087"/>
                </a:lnTo>
                <a:lnTo>
                  <a:pt x="898520" y="2621151"/>
                </a:lnTo>
                <a:lnTo>
                  <a:pt x="937245" y="2653214"/>
                </a:lnTo>
                <a:lnTo>
                  <a:pt x="976912" y="2685271"/>
                </a:lnTo>
                <a:lnTo>
                  <a:pt x="1017528" y="2717319"/>
                </a:lnTo>
                <a:lnTo>
                  <a:pt x="1059101" y="2749352"/>
                </a:lnTo>
                <a:lnTo>
                  <a:pt x="1101637" y="2781367"/>
                </a:lnTo>
                <a:lnTo>
                  <a:pt x="1145144" y="2813360"/>
                </a:lnTo>
                <a:lnTo>
                  <a:pt x="1189629" y="2845326"/>
                </a:lnTo>
                <a:lnTo>
                  <a:pt x="1235101" y="2877260"/>
                </a:lnTo>
                <a:lnTo>
                  <a:pt x="1281565" y="2909159"/>
                </a:lnTo>
                <a:lnTo>
                  <a:pt x="1329030" y="2941018"/>
                </a:lnTo>
                <a:lnTo>
                  <a:pt x="1377502" y="2972833"/>
                </a:lnTo>
                <a:lnTo>
                  <a:pt x="1426990" y="3004600"/>
                </a:lnTo>
                <a:lnTo>
                  <a:pt x="1477500" y="3036314"/>
                </a:lnTo>
                <a:lnTo>
                  <a:pt x="1529040" y="3067971"/>
                </a:lnTo>
                <a:lnTo>
                  <a:pt x="1581617" y="3099567"/>
                </a:lnTo>
                <a:lnTo>
                  <a:pt x="1635239" y="3131097"/>
                </a:lnTo>
                <a:lnTo>
                  <a:pt x="1689913" y="3162558"/>
                </a:lnTo>
                <a:lnTo>
                  <a:pt x="1745646" y="3193944"/>
                </a:lnTo>
                <a:lnTo>
                  <a:pt x="1802445" y="3225252"/>
                </a:lnTo>
              </a:path>
            </a:pathLst>
          </a:custGeom>
          <a:ln w="12700">
            <a:solidFill>
              <a:srgbClr val="BD69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770710" y="2751772"/>
            <a:ext cx="1424940" cy="377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16535">
              <a:lnSpc>
                <a:spcPct val="100000"/>
              </a:lnSpc>
            </a:pPr>
            <a:r>
              <a:rPr sz="1200" spc="-15" dirty="0">
                <a:latin typeface="Lucida Sans"/>
                <a:cs typeface="Lucida Sans"/>
              </a:rPr>
              <a:t>MOLDE </a:t>
            </a:r>
            <a:r>
              <a:rPr sz="1200" spc="-65" dirty="0">
                <a:latin typeface="Lucida Sans"/>
                <a:cs typeface="Lucida Sans"/>
              </a:rPr>
              <a:t>PARA  </a:t>
            </a:r>
            <a:r>
              <a:rPr sz="1200" spc="20" dirty="0">
                <a:latin typeface="Lucida Sans"/>
                <a:cs typeface="Lucida Sans"/>
              </a:rPr>
              <a:t>RECORTE </a:t>
            </a:r>
            <a:r>
              <a:rPr sz="1200" spc="5" dirty="0">
                <a:latin typeface="Lucida Sans"/>
                <a:cs typeface="Lucida Sans"/>
              </a:rPr>
              <a:t>DO</a:t>
            </a:r>
            <a:r>
              <a:rPr sz="1200" spc="-240" dirty="0">
                <a:latin typeface="Lucida Sans"/>
                <a:cs typeface="Lucida Sans"/>
              </a:rPr>
              <a:t> </a:t>
            </a:r>
            <a:r>
              <a:rPr sz="1200" spc="-80" dirty="0">
                <a:latin typeface="Lucida Sans"/>
                <a:cs typeface="Lucida Sans"/>
              </a:rPr>
              <a:t>MAPA</a:t>
            </a:r>
            <a:endParaRPr sz="12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23</Words>
  <Application>Microsoft Office PowerPoint</Application>
  <PresentationFormat>Personalizar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Calibri</vt:lpstr>
      <vt:lpstr>Gill Sans MT</vt:lpstr>
      <vt:lpstr>Lucida Sans</vt:lpstr>
      <vt:lpstr>Quicksand Book</vt:lpstr>
      <vt:lpstr>Sprightly</vt:lpstr>
      <vt:lpstr>Office Theme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quadrinhomapateste_novo</dc:title>
  <dc:creator>Chaiene Morais</dc:creator>
  <cp:lastModifiedBy>Chaiene Morais</cp:lastModifiedBy>
  <cp:revision>1</cp:revision>
  <dcterms:created xsi:type="dcterms:W3CDTF">2017-04-28T22:05:41Z</dcterms:created>
  <dcterms:modified xsi:type="dcterms:W3CDTF">2017-04-28T22:15:48Z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2017-04-28T00:00:00Z</vt:filetime>
  </property>
  <property fmtid="{D5CDD505-2E9C-101B-9397-08002B2CF9AE}" pid="3" name="Creator">
    <vt:lpwstr>Adobe Illustrator CS6 (Windows)</vt:lpwstr>
  </property>
  <property fmtid="{D5CDD505-2E9C-101B-9397-08002B2CF9AE}" pid="4" name="LastSaved">
    <vt:filetime>2017-04-28T00:00:00Z</vt:filetime>
  </property>
</Properties>
</file>